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8000"/>
                    </a14:imgEffect>
                    <a14:imgEffect>
                      <a14:saturation sat="395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21326-F235-4AB4-B093-77FDFC2011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Team </a:t>
            </a:r>
            <a:r>
              <a:rPr lang="en-US" b="1" dirty="0"/>
              <a:t>The Rebel Alliance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D8B101-27C3-49E9-BD4D-F1B78E4766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900" y="3687762"/>
            <a:ext cx="8791575" cy="1655762"/>
          </a:xfrm>
        </p:spPr>
        <p:txBody>
          <a:bodyPr/>
          <a:lstStyle/>
          <a:p>
            <a:r>
              <a:rPr lang="en-US" dirty="0"/>
              <a:t>Team member: PRITI Sharma &amp; Tingjia Zhang</a:t>
            </a:r>
          </a:p>
          <a:p>
            <a:r>
              <a:rPr lang="en-US" dirty="0"/>
              <a:t>Professor: Andrew bond</a:t>
            </a:r>
          </a:p>
        </p:txBody>
      </p:sp>
    </p:spTree>
    <p:extLst>
      <p:ext uri="{BB962C8B-B14F-4D97-AF65-F5344CB8AC3E}">
        <p14:creationId xmlns:p14="http://schemas.microsoft.com/office/powerpoint/2010/main" val="779574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C826-5D73-4408-9F86-B91C503A7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  <a:latin typeface="+mn-lt"/>
                <a:ea typeface="Times New Roman" panose="02020603050405020304" pitchFamily="18" charset="0"/>
                <a:cs typeface="Calibri" panose="020F0502020204030204" pitchFamily="34" charset="0"/>
              </a:rPr>
              <a:t>Project Perspective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2C419-D7F2-48E1-8C7E-08DD77B41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989995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This project will be based on the default project</a:t>
            </a:r>
          </a:p>
          <a:p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B</a:t>
            </a:r>
            <a:r>
              <a:rPr lang="en-US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uild an enterprise application that provides </a:t>
            </a: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Information </a:t>
            </a:r>
            <a:r>
              <a:rPr lang="en-US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management system</a:t>
            </a:r>
          </a:p>
          <a:p>
            <a:r>
              <a:rPr lang="en-US" sz="1800" dirty="0">
                <a:solidFill>
                  <a:schemeClr val="bg1"/>
                </a:solidFill>
              </a:rPr>
              <a:t>There are two main functions supported by this application: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Let the users register accounts in different roles.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All registered users can upload their information.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Normal users can upload feedback to backend.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Manager can upload rate feedback to normal user.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Manager can search and look the normal user information.</a:t>
            </a:r>
          </a:p>
        </p:txBody>
      </p:sp>
    </p:spTree>
    <p:extLst>
      <p:ext uri="{BB962C8B-B14F-4D97-AF65-F5344CB8AC3E}">
        <p14:creationId xmlns:p14="http://schemas.microsoft.com/office/powerpoint/2010/main" val="2203024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12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2131D-8586-4AB5-B474-2C4F305CC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C07E5-04E6-44FF-9DD7-ED0B60928D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38232" y="1549398"/>
            <a:ext cx="4878389" cy="4093125"/>
          </a:xfrm>
        </p:spPr>
        <p:txBody>
          <a:bodyPr>
            <a:noAutofit/>
          </a:bodyPr>
          <a:lstStyle/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1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1.Employee</a:t>
            </a:r>
            <a:r>
              <a:rPr lang="en-US" sz="18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1" dirty="0">
                <a:ea typeface="Times New Roman" panose="02020603050405020304" pitchFamily="18" charset="0"/>
                <a:cs typeface="Calibri" panose="020F0502020204030204" pitchFamily="34" charset="0"/>
              </a:rPr>
              <a:t>Permission to write </a:t>
            </a:r>
            <a:endParaRPr lang="en-US" b="1" dirty="0">
              <a:effectLst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901A62-1155-4BB8-8A72-11D3BCD6B6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38232" y="2549523"/>
            <a:ext cx="4875211" cy="41513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2.Manager</a:t>
            </a:r>
          </a:p>
          <a:p>
            <a:pPr marL="0" indent="0">
              <a:buNone/>
            </a:pPr>
            <a:r>
              <a:rPr lang="en-US" b="1" dirty="0"/>
              <a:t>Permission to write and read</a:t>
            </a:r>
          </a:p>
          <a:p>
            <a:pPr marL="0" indent="0" algn="ctr">
              <a:buNone/>
            </a:pPr>
            <a:r>
              <a:rPr lang="en-US" b="1" dirty="0"/>
              <a:t>-----------------------------------------------</a:t>
            </a:r>
          </a:p>
          <a:p>
            <a:pPr marL="0" indent="0" algn="ctr">
              <a:buNone/>
            </a:pPr>
            <a:endParaRPr lang="en-US" b="1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220A4B6-A551-5448-81F1-7C1C735A2C39}"/>
              </a:ext>
            </a:extLst>
          </p:cNvPr>
          <p:cNvSpPr txBox="1">
            <a:spLocks/>
          </p:cNvSpPr>
          <p:nvPr/>
        </p:nvSpPr>
        <p:spPr>
          <a:xfrm>
            <a:off x="1141413" y="4019301"/>
            <a:ext cx="4875211" cy="4151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To be complete in the future: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3.Root Admin: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Permission to write, read and modify.</a:t>
            </a:r>
          </a:p>
        </p:txBody>
      </p:sp>
    </p:spTree>
    <p:extLst>
      <p:ext uri="{BB962C8B-B14F-4D97-AF65-F5344CB8AC3E}">
        <p14:creationId xmlns:p14="http://schemas.microsoft.com/office/powerpoint/2010/main" val="3344795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893"/>
                    </a14:imgEffect>
                    <a14:imgEffect>
                      <a14:saturation sat="105000"/>
                    </a14:imgEffect>
                    <a14:imgEffect>
                      <a14:brightnessContrast bright="51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7608-FA04-8149-8114-B6B726808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Service: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7FF326-293E-2742-9772-CA073B82B5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IAM</a:t>
            </a:r>
          </a:p>
          <a:p>
            <a:r>
              <a:rPr lang="en-US" dirty="0"/>
              <a:t>S3 BUCKET</a:t>
            </a:r>
          </a:p>
          <a:p>
            <a:r>
              <a:rPr lang="en-US" dirty="0"/>
              <a:t>Cognito</a:t>
            </a:r>
          </a:p>
          <a:p>
            <a:r>
              <a:rPr lang="en-US" dirty="0"/>
              <a:t>API Gateway</a:t>
            </a:r>
          </a:p>
          <a:p>
            <a:r>
              <a:rPr lang="en-US" dirty="0"/>
              <a:t>Lambda</a:t>
            </a:r>
          </a:p>
          <a:p>
            <a:r>
              <a:rPr lang="en-US" dirty="0"/>
              <a:t>DynamoDB</a:t>
            </a:r>
          </a:p>
          <a:p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DC7FAEC-0FE7-D841-AF04-9D41F3C843F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F04E08-0CFD-D941-875F-099388A8E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073" y="1600200"/>
            <a:ext cx="7253713" cy="452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37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61000"/>
                    </a14:imgEffect>
                    <a14:imgEffect>
                      <a14:brightnessContrast contrast="66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A8068-8B8B-469B-8AC1-2D08CA8B7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2172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1592</TotalTime>
  <Words>138</Words>
  <Application>Microsoft Macintosh PowerPoint</Application>
  <PresentationFormat>Widescreen</PresentationFormat>
  <Paragraphs>29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Tw Cen MT</vt:lpstr>
      <vt:lpstr>Circuit</vt:lpstr>
      <vt:lpstr>Team The Rebel Alliance</vt:lpstr>
      <vt:lpstr>Project Perspective</vt:lpstr>
      <vt:lpstr>Roles</vt:lpstr>
      <vt:lpstr>Aws Service: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Idel Project proposal</dc:title>
  <dc:creator>Hung Le</dc:creator>
  <cp:lastModifiedBy>Zhang, Tingjia</cp:lastModifiedBy>
  <cp:revision>22</cp:revision>
  <dcterms:created xsi:type="dcterms:W3CDTF">2020-10-09T23:51:57Z</dcterms:created>
  <dcterms:modified xsi:type="dcterms:W3CDTF">2021-05-15T02:17:40Z</dcterms:modified>
</cp:coreProperties>
</file>